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4660"/>
  </p:normalViewPr>
  <p:slideViewPr>
    <p:cSldViewPr snapToGrid="0">
      <p:cViewPr>
        <p:scale>
          <a:sx n="184" d="100"/>
          <a:sy n="184" d="100"/>
        </p:scale>
        <p:origin x="288" y="-4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es Dupuy" userId="69013248-45b2-4d43-910b-b000f0138062" providerId="ADAL" clId="{6A7B4537-C475-445B-BE2C-614B870B36E6}"/>
    <pc:docChg chg="undo custSel modSld">
      <pc:chgData name="Jules Dupuy" userId="69013248-45b2-4d43-910b-b000f0138062" providerId="ADAL" clId="{6A7B4537-C475-445B-BE2C-614B870B36E6}" dt="2024-03-07T16:39:34.604" v="3570" actId="20577"/>
      <pc:docMkLst>
        <pc:docMk/>
      </pc:docMkLst>
      <pc:sldChg chg="addSp delSp modSp mod">
        <pc:chgData name="Jules Dupuy" userId="69013248-45b2-4d43-910b-b000f0138062" providerId="ADAL" clId="{6A7B4537-C475-445B-BE2C-614B870B36E6}" dt="2024-03-07T16:39:34.604" v="3570" actId="20577"/>
        <pc:sldMkLst>
          <pc:docMk/>
          <pc:sldMk cId="820697594" sldId="256"/>
        </pc:sldMkLst>
        <pc:spChg chg="add del">
          <ac:chgData name="Jules Dupuy" userId="69013248-45b2-4d43-910b-b000f0138062" providerId="ADAL" clId="{6A7B4537-C475-445B-BE2C-614B870B36E6}" dt="2024-03-07T10:54:20.006" v="3079" actId="21"/>
          <ac:spMkLst>
            <pc:docMk/>
            <pc:sldMk cId="820697594" sldId="256"/>
            <ac:spMk id="7" creationId="{00000000-0000-0000-0000-000000000000}"/>
          </ac:spMkLst>
        </pc:spChg>
        <pc:spChg chg="del">
          <ac:chgData name="Jules Dupuy" userId="69013248-45b2-4d43-910b-b000f0138062" providerId="ADAL" clId="{6A7B4537-C475-445B-BE2C-614B870B36E6}" dt="2024-03-07T10:28:32.197" v="2660" actId="21"/>
          <ac:spMkLst>
            <pc:docMk/>
            <pc:sldMk cId="820697594" sldId="256"/>
            <ac:spMk id="21" creationId="{00000000-0000-0000-0000-000000000000}"/>
          </ac:spMkLst>
        </pc:spChg>
        <pc:spChg chg="del mod">
          <ac:chgData name="Jules Dupuy" userId="69013248-45b2-4d43-910b-b000f0138062" providerId="ADAL" clId="{6A7B4537-C475-445B-BE2C-614B870B36E6}" dt="2024-03-07T10:39:52.297" v="2791"/>
          <ac:spMkLst>
            <pc:docMk/>
            <pc:sldMk cId="820697594" sldId="256"/>
            <ac:spMk id="22" creationId="{00000000-0000-0000-0000-000000000000}"/>
          </ac:spMkLst>
        </pc:spChg>
        <pc:spChg chg="mod">
          <ac:chgData name="Jules Dupuy" userId="69013248-45b2-4d43-910b-b000f0138062" providerId="ADAL" clId="{6A7B4537-C475-445B-BE2C-614B870B36E6}" dt="2024-03-07T16:37:55.085" v="3553" actId="20577"/>
          <ac:spMkLst>
            <pc:docMk/>
            <pc:sldMk cId="820697594" sldId="256"/>
            <ac:spMk id="27" creationId="{FF7EF78F-BC5A-4131-8E38-9B4EF9DB2BB9}"/>
          </ac:spMkLst>
        </pc:spChg>
        <pc:spChg chg="add mod">
          <ac:chgData name="Jules Dupuy" userId="69013248-45b2-4d43-910b-b000f0138062" providerId="ADAL" clId="{6A7B4537-C475-445B-BE2C-614B870B36E6}" dt="2024-03-07T11:11:33.988" v="3422" actId="1076"/>
          <ac:spMkLst>
            <pc:docMk/>
            <pc:sldMk cId="820697594" sldId="256"/>
            <ac:spMk id="39" creationId="{DA02D9D7-4BD7-41A6-9CF7-73FE8E5945B8}"/>
          </ac:spMkLst>
        </pc:spChg>
        <pc:spChg chg="add mod">
          <ac:chgData name="Jules Dupuy" userId="69013248-45b2-4d43-910b-b000f0138062" providerId="ADAL" clId="{6A7B4537-C475-445B-BE2C-614B870B36E6}" dt="2024-03-07T11:11:24.045" v="3421" actId="1076"/>
          <ac:spMkLst>
            <pc:docMk/>
            <pc:sldMk cId="820697594" sldId="256"/>
            <ac:spMk id="41" creationId="{421FBF2E-73B2-46D3-BDA3-FBAAB4DF7D95}"/>
          </ac:spMkLst>
        </pc:spChg>
        <pc:spChg chg="add mod">
          <ac:chgData name="Jules Dupuy" userId="69013248-45b2-4d43-910b-b000f0138062" providerId="ADAL" clId="{6A7B4537-C475-445B-BE2C-614B870B36E6}" dt="2024-03-07T11:11:19.992" v="3420" actId="1076"/>
          <ac:spMkLst>
            <pc:docMk/>
            <pc:sldMk cId="820697594" sldId="256"/>
            <ac:spMk id="42" creationId="{D0C8F56A-C6C2-4CB6-8CE1-2BE55A90BD0D}"/>
          </ac:spMkLst>
        </pc:spChg>
        <pc:spChg chg="add mod">
          <ac:chgData name="Jules Dupuy" userId="69013248-45b2-4d43-910b-b000f0138062" providerId="ADAL" clId="{6A7B4537-C475-445B-BE2C-614B870B36E6}" dt="2024-03-07T11:11:16.368" v="3419" actId="1076"/>
          <ac:spMkLst>
            <pc:docMk/>
            <pc:sldMk cId="820697594" sldId="256"/>
            <ac:spMk id="43" creationId="{8DA64F7E-B499-4072-8100-06160B8F1BC3}"/>
          </ac:spMkLst>
        </pc:spChg>
        <pc:spChg chg="add mod">
          <ac:chgData name="Jules Dupuy" userId="69013248-45b2-4d43-910b-b000f0138062" providerId="ADAL" clId="{6A7B4537-C475-445B-BE2C-614B870B36E6}" dt="2024-03-07T11:10:33.163" v="3414" actId="14100"/>
          <ac:spMkLst>
            <pc:docMk/>
            <pc:sldMk cId="820697594" sldId="256"/>
            <ac:spMk id="44" creationId="{2C4798B2-4713-4AE9-85DB-664535056611}"/>
          </ac:spMkLst>
        </pc:spChg>
        <pc:spChg chg="add mod">
          <ac:chgData name="Jules Dupuy" userId="69013248-45b2-4d43-910b-b000f0138062" providerId="ADAL" clId="{6A7B4537-C475-445B-BE2C-614B870B36E6}" dt="2024-03-07T11:10:20.365" v="3411" actId="14100"/>
          <ac:spMkLst>
            <pc:docMk/>
            <pc:sldMk cId="820697594" sldId="256"/>
            <ac:spMk id="45" creationId="{F075E253-C1E9-4831-8456-8A4410A65A2B}"/>
          </ac:spMkLst>
        </pc:spChg>
        <pc:spChg chg="add del">
          <ac:chgData name="Jules Dupuy" userId="69013248-45b2-4d43-910b-b000f0138062" providerId="ADAL" clId="{6A7B4537-C475-445B-BE2C-614B870B36E6}" dt="2024-03-07T11:13:40.814" v="3430" actId="22"/>
          <ac:spMkLst>
            <pc:docMk/>
            <pc:sldMk cId="820697594" sldId="256"/>
            <ac:spMk id="49" creationId="{5A2F30B7-2DC2-4803-9A20-D8DA0C0D3985}"/>
          </ac:spMkLst>
        </pc:spChg>
        <pc:spChg chg="add mod">
          <ac:chgData name="Jules Dupuy" userId="69013248-45b2-4d43-910b-b000f0138062" providerId="ADAL" clId="{6A7B4537-C475-445B-BE2C-614B870B36E6}" dt="2024-03-07T16:38:57.763" v="3559" actId="20577"/>
          <ac:spMkLst>
            <pc:docMk/>
            <pc:sldMk cId="820697594" sldId="256"/>
            <ac:spMk id="1025" creationId="{F85CF9E0-BA88-4B93-8C23-B6D7FD98D5FE}"/>
          </ac:spMkLst>
        </pc:spChg>
        <pc:spChg chg="add del mod">
          <ac:chgData name="Jules Dupuy" userId="69013248-45b2-4d43-910b-b000f0138062" providerId="ADAL" clId="{6A7B4537-C475-445B-BE2C-614B870B36E6}" dt="2024-03-07T10:42:02.874" v="2801" actId="478"/>
          <ac:spMkLst>
            <pc:docMk/>
            <pc:sldMk cId="820697594" sldId="256"/>
            <ac:spMk id="1029" creationId="{69669447-44E8-4616-9E5F-0B9FD418A194}"/>
          </ac:spMkLst>
        </pc:spChg>
        <pc:spChg chg="add mod ord">
          <ac:chgData name="Jules Dupuy" userId="69013248-45b2-4d43-910b-b000f0138062" providerId="ADAL" clId="{6A7B4537-C475-445B-BE2C-614B870B36E6}" dt="2024-03-07T11:07:48.359" v="3279" actId="207"/>
          <ac:spMkLst>
            <pc:docMk/>
            <pc:sldMk cId="820697594" sldId="256"/>
            <ac:spMk id="1030" creationId="{D93F262F-7C31-4FBF-89A3-7EE5CE8A119B}"/>
          </ac:spMkLst>
        </pc:spChg>
        <pc:spChg chg="add mod">
          <ac:chgData name="Jules Dupuy" userId="69013248-45b2-4d43-910b-b000f0138062" providerId="ADAL" clId="{6A7B4537-C475-445B-BE2C-614B870B36E6}" dt="2024-03-07T11:11:50.200" v="3425" actId="14100"/>
          <ac:spMkLst>
            <pc:docMk/>
            <pc:sldMk cId="820697594" sldId="256"/>
            <ac:spMk id="1031" creationId="{EC9E83D8-6EAE-4D0F-A741-6C37C040FB1D}"/>
          </ac:spMkLst>
        </pc:spChg>
        <pc:spChg chg="add del mod">
          <ac:chgData name="Jules Dupuy" userId="69013248-45b2-4d43-910b-b000f0138062" providerId="ADAL" clId="{6A7B4537-C475-445B-BE2C-614B870B36E6}" dt="2024-03-07T11:04:10.093" v="3155"/>
          <ac:spMkLst>
            <pc:docMk/>
            <pc:sldMk cId="820697594" sldId="256"/>
            <ac:spMk id="1032" creationId="{849525DF-278C-4586-A513-2FEC91FCB6A1}"/>
          </ac:spMkLst>
        </pc:spChg>
        <pc:spChg chg="add mod">
          <ac:chgData name="Jules Dupuy" userId="69013248-45b2-4d43-910b-b000f0138062" providerId="ADAL" clId="{6A7B4537-C475-445B-BE2C-614B870B36E6}" dt="2024-03-07T16:39:34.604" v="3570" actId="20577"/>
          <ac:spMkLst>
            <pc:docMk/>
            <pc:sldMk cId="820697594" sldId="256"/>
            <ac:spMk id="1033" creationId="{0CFCEB68-2198-4F66-B74E-43E14C4D8579}"/>
          </ac:spMkLst>
        </pc:spChg>
        <pc:picChg chg="mod">
          <ac:chgData name="Jules Dupuy" userId="69013248-45b2-4d43-910b-b000f0138062" providerId="ADAL" clId="{6A7B4537-C475-445B-BE2C-614B870B36E6}" dt="2024-03-07T09:53:57.662" v="1528" actId="14100"/>
          <ac:picMkLst>
            <pc:docMk/>
            <pc:sldMk cId="820697594" sldId="256"/>
            <ac:picMk id="2" creationId="{0984864D-9E4C-4888-B000-D9A50690F2B6}"/>
          </ac:picMkLst>
        </pc:picChg>
        <pc:picChg chg="add mod">
          <ac:chgData name="Jules Dupuy" userId="69013248-45b2-4d43-910b-b000f0138062" providerId="ADAL" clId="{6A7B4537-C475-445B-BE2C-614B870B36E6}" dt="2024-03-07T16:38:03.553" v="3554" actId="1076"/>
          <ac:picMkLst>
            <pc:docMk/>
            <pc:sldMk cId="820697594" sldId="256"/>
            <ac:picMk id="1024" creationId="{B3609C3E-8F6D-40F1-AC2D-17BE99D3A3D1}"/>
          </ac:picMkLst>
        </pc:picChg>
        <pc:picChg chg="add mod">
          <ac:chgData name="Jules Dupuy" userId="69013248-45b2-4d43-910b-b000f0138062" providerId="ADAL" clId="{6A7B4537-C475-445B-BE2C-614B870B36E6}" dt="2024-03-07T11:02:56.251" v="3139" actId="1076"/>
          <ac:picMkLst>
            <pc:docMk/>
            <pc:sldMk cId="820697594" sldId="256"/>
            <ac:picMk id="1028" creationId="{7FE1A917-FA45-4B5C-A085-2315DC53744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953B-C64F-41B3-8BC2-4923BDB89E01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265F-ACB5-4509-965B-F76FECE0F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21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953B-C64F-41B3-8BC2-4923BDB89E01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265F-ACB5-4509-965B-F76FECE0F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64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953B-C64F-41B3-8BC2-4923BDB89E01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265F-ACB5-4509-965B-F76FECE0F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32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953B-C64F-41B3-8BC2-4923BDB89E01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265F-ACB5-4509-965B-F76FECE0F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01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953B-C64F-41B3-8BC2-4923BDB89E01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265F-ACB5-4509-965B-F76FECE0F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4238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953B-C64F-41B3-8BC2-4923BDB89E01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265F-ACB5-4509-965B-F76FECE0F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45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953B-C64F-41B3-8BC2-4923BDB89E01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265F-ACB5-4509-965B-F76FECE0F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755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953B-C64F-41B3-8BC2-4923BDB89E01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265F-ACB5-4509-965B-F76FECE0F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3290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953B-C64F-41B3-8BC2-4923BDB89E01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265F-ACB5-4509-965B-F76FECE0F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422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953B-C64F-41B3-8BC2-4923BDB89E01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265F-ACB5-4509-965B-F76FECE0F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44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953B-C64F-41B3-8BC2-4923BDB89E01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265F-ACB5-4509-965B-F76FECE0F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355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3953B-C64F-41B3-8BC2-4923BDB89E01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9265F-ACB5-4509-965B-F76FECE0F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097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http://www.tepp.eu/doc/users/268/tepplg7616.jpg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oneTexte 26">
            <a:extLst>
              <a:ext uri="{FF2B5EF4-FFF2-40B4-BE49-F238E27FC236}">
                <a16:creationId xmlns:a16="http://schemas.microsoft.com/office/drawing/2014/main" id="{FF7EF78F-BC5A-4131-8E38-9B4EF9DB2BB9}"/>
              </a:ext>
            </a:extLst>
          </p:cNvPr>
          <p:cNvSpPr txBox="1"/>
          <p:nvPr/>
        </p:nvSpPr>
        <p:spPr>
          <a:xfrm>
            <a:off x="239940" y="1891948"/>
            <a:ext cx="3504324" cy="844846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endParaRPr lang="fr-FR" sz="13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fr-FR" sz="13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 smtClean="0"/>
              <a:t>…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 smtClean="0"/>
              <a:t>…</a:t>
            </a:r>
            <a:endParaRPr lang="fr-FR" sz="1100" dirty="0" smtClean="0"/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 smtClean="0"/>
              <a:t>…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fr-FR" sz="1100" dirty="0"/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 smtClean="0"/>
              <a:t>…</a:t>
            </a:r>
            <a:endParaRPr lang="fr-FR" sz="1100" dirty="0"/>
          </a:p>
          <a:p>
            <a:pPr marL="628650" lvl="1" indent="-171450" algn="just">
              <a:buFont typeface="Wingdings" panose="05000000000000000000" pitchFamily="2" charset="2"/>
              <a:buChar char="Ø"/>
            </a:pPr>
            <a:r>
              <a:rPr lang="fr-FR" sz="1100" dirty="0" smtClean="0"/>
              <a:t>…</a:t>
            </a:r>
            <a:endParaRPr lang="fr-FR" sz="1100" dirty="0"/>
          </a:p>
          <a:p>
            <a:pPr marL="628650" lvl="1" indent="-171450" algn="just">
              <a:buFont typeface="Wingdings" panose="05000000000000000000" pitchFamily="2" charset="2"/>
              <a:buChar char="Ø"/>
            </a:pPr>
            <a:r>
              <a:rPr lang="fr-FR" sz="1100" dirty="0" smtClean="0"/>
              <a:t>…</a:t>
            </a:r>
            <a:endParaRPr lang="fr-FR" sz="1100" dirty="0"/>
          </a:p>
          <a:p>
            <a:pPr lvl="1" algn="just"/>
            <a:endParaRPr lang="fr-FR" sz="1100" dirty="0"/>
          </a:p>
          <a:p>
            <a:pPr lvl="1" algn="just"/>
            <a:endParaRPr lang="fr-FR" sz="1100" dirty="0"/>
          </a:p>
          <a:p>
            <a:pPr lvl="1" algn="just"/>
            <a:endParaRPr lang="fr-FR" sz="1100" dirty="0"/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/>
              <a:t>…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/>
              <a:t>…</a:t>
            </a:r>
            <a:endParaRPr lang="fr-FR" sz="1100" dirty="0"/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/>
              <a:t>…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fr-FR" sz="1100" dirty="0"/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/>
              <a:t>…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/>
              <a:t>…</a:t>
            </a:r>
            <a:endParaRPr lang="fr-FR" sz="1100" dirty="0"/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/>
              <a:t>…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fr-FR" sz="1100" dirty="0"/>
          </a:p>
          <a:p>
            <a:pPr algn="just"/>
            <a:endParaRPr lang="fr-FR" sz="1100" dirty="0" smtClean="0"/>
          </a:p>
          <a:p>
            <a:pPr algn="just"/>
            <a:endParaRPr lang="fr-FR" sz="1100" dirty="0"/>
          </a:p>
          <a:p>
            <a:pPr algn="just"/>
            <a:endParaRPr lang="fr-FR" sz="1100" dirty="0" smtClean="0"/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/>
              <a:t>…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/>
              <a:t>…</a:t>
            </a:r>
            <a:endParaRPr lang="fr-FR" sz="1100" dirty="0"/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/>
              <a:t>…</a:t>
            </a:r>
          </a:p>
          <a:p>
            <a:pPr algn="just"/>
            <a:endParaRPr lang="fr-FR" sz="1100" dirty="0"/>
          </a:p>
          <a:p>
            <a:pPr algn="just"/>
            <a:endParaRPr lang="fr-FR" sz="1100" dirty="0" smtClean="0"/>
          </a:p>
          <a:p>
            <a:pPr algn="just"/>
            <a:endParaRPr lang="fr-FR" sz="1100" dirty="0"/>
          </a:p>
          <a:p>
            <a:pPr algn="just"/>
            <a:endParaRPr lang="fr-FR" sz="1100" dirty="0" smtClean="0"/>
          </a:p>
          <a:p>
            <a:pPr algn="just"/>
            <a:endParaRPr lang="fr-FR" sz="1100" dirty="0"/>
          </a:p>
          <a:p>
            <a:pPr algn="just"/>
            <a:endParaRPr lang="fr-FR" sz="1100" dirty="0" smtClean="0"/>
          </a:p>
          <a:p>
            <a:pPr algn="just"/>
            <a:endParaRPr lang="fr-FR" sz="1100" dirty="0"/>
          </a:p>
          <a:p>
            <a:pPr algn="just"/>
            <a:endParaRPr lang="fr-FR" sz="1100" dirty="0" smtClean="0"/>
          </a:p>
          <a:p>
            <a:pPr algn="just"/>
            <a:endParaRPr lang="fr-FR" sz="1100" dirty="0"/>
          </a:p>
          <a:p>
            <a:pPr algn="just"/>
            <a:endParaRPr lang="fr-FR" sz="1100" dirty="0" smtClean="0"/>
          </a:p>
          <a:p>
            <a:pPr algn="just"/>
            <a:endParaRPr lang="fr-FR" sz="1100" dirty="0"/>
          </a:p>
          <a:p>
            <a:pPr algn="just"/>
            <a:endParaRPr lang="fr-FR" sz="1100" dirty="0" smtClean="0"/>
          </a:p>
          <a:p>
            <a:pPr algn="just"/>
            <a:endParaRPr lang="fr-FR" sz="1100" dirty="0"/>
          </a:p>
          <a:p>
            <a:pPr algn="just"/>
            <a:endParaRPr lang="fr-FR" sz="1100" dirty="0" smtClean="0"/>
          </a:p>
          <a:p>
            <a:pPr algn="just"/>
            <a:endParaRPr lang="fr-FR" sz="1100" dirty="0"/>
          </a:p>
          <a:p>
            <a:pPr algn="just"/>
            <a:endParaRPr lang="fr-FR" sz="1100" dirty="0" smtClean="0"/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</p:txBody>
      </p:sp>
      <p:sp>
        <p:nvSpPr>
          <p:cNvPr id="1030" name="Rectangle : coins arrondis 1029">
            <a:extLst>
              <a:ext uri="{FF2B5EF4-FFF2-40B4-BE49-F238E27FC236}">
                <a16:creationId xmlns:a16="http://schemas.microsoft.com/office/drawing/2014/main" id="{D93F262F-7C31-4FBF-89A3-7EE5CE8A119B}"/>
              </a:ext>
            </a:extLst>
          </p:cNvPr>
          <p:cNvSpPr/>
          <p:nvPr/>
        </p:nvSpPr>
        <p:spPr>
          <a:xfrm>
            <a:off x="305387" y="1959542"/>
            <a:ext cx="1874610" cy="308469"/>
          </a:xfrm>
          <a:prstGeom prst="round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rgbClr val="002060"/>
                </a:solidFill>
              </a:rPr>
              <a:t>Cadrage et littérature</a:t>
            </a:r>
          </a:p>
        </p:txBody>
      </p:sp>
      <p:sp>
        <p:nvSpPr>
          <p:cNvPr id="1025" name="ZoneTexte 1024">
            <a:extLst>
              <a:ext uri="{FF2B5EF4-FFF2-40B4-BE49-F238E27FC236}">
                <a16:creationId xmlns:a16="http://schemas.microsoft.com/office/drawing/2014/main" id="{F85CF9E0-BA88-4B93-8C23-B6D7FD98D5FE}"/>
              </a:ext>
            </a:extLst>
          </p:cNvPr>
          <p:cNvSpPr txBox="1"/>
          <p:nvPr/>
        </p:nvSpPr>
        <p:spPr>
          <a:xfrm>
            <a:off x="3860413" y="1936965"/>
            <a:ext cx="350280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sz="1100" dirty="0"/>
          </a:p>
          <a:p>
            <a:pPr algn="just"/>
            <a:endParaRPr lang="fr-FR" sz="1100" dirty="0"/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/>
              <a:t>…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/>
              <a:t>…</a:t>
            </a:r>
            <a:endParaRPr lang="fr-FR" sz="1100" dirty="0"/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/>
              <a:t>…</a:t>
            </a:r>
          </a:p>
          <a:p>
            <a:pPr algn="just"/>
            <a:endParaRPr lang="fr-FR" sz="1100" dirty="0" smtClean="0"/>
          </a:p>
          <a:p>
            <a:pPr algn="just"/>
            <a:endParaRPr lang="fr-FR" sz="1100" dirty="0"/>
          </a:p>
          <a:p>
            <a:pPr algn="just"/>
            <a:endParaRPr lang="fr-FR" sz="1100" dirty="0" smtClean="0"/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/>
              <a:t>…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/>
              <a:t>…</a:t>
            </a:r>
            <a:endParaRPr lang="fr-FR" sz="1100" dirty="0"/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fr-FR" sz="1100" b="1" dirty="0" smtClean="0"/>
              <a:t>…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fr-FR" sz="1100" b="1" dirty="0"/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fr-FR" sz="1100" b="1" dirty="0" smtClean="0"/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fr-FR" sz="1100" b="1" dirty="0"/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  <a:p>
            <a:pPr algn="just"/>
            <a:endParaRPr lang="fr-FR" sz="1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fr-FR" sz="1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fr-FR" sz="1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fr-FR" sz="1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  <a:p>
            <a:pPr algn="just"/>
            <a:endParaRPr lang="fr-FR" sz="1100" dirty="0"/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DA02D9D7-4BD7-41A6-9CF7-73FE8E5945B8}"/>
              </a:ext>
            </a:extLst>
          </p:cNvPr>
          <p:cNvSpPr/>
          <p:nvPr/>
        </p:nvSpPr>
        <p:spPr>
          <a:xfrm>
            <a:off x="323057" y="3013453"/>
            <a:ext cx="1874610" cy="308469"/>
          </a:xfrm>
          <a:prstGeom prst="round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rgbClr val="002060"/>
                </a:solidFill>
              </a:rPr>
              <a:t>Question de recherche</a:t>
            </a:r>
          </a:p>
        </p:txBody>
      </p:sp>
      <p:sp>
        <p:nvSpPr>
          <p:cNvPr id="1031" name="Rectangle : coins arrondis 1030">
            <a:extLst>
              <a:ext uri="{FF2B5EF4-FFF2-40B4-BE49-F238E27FC236}">
                <a16:creationId xmlns:a16="http://schemas.microsoft.com/office/drawing/2014/main" id="{EC9E83D8-6EAE-4D0F-A741-6C37C040FB1D}"/>
              </a:ext>
            </a:extLst>
          </p:cNvPr>
          <p:cNvSpPr/>
          <p:nvPr/>
        </p:nvSpPr>
        <p:spPr>
          <a:xfrm>
            <a:off x="1316249" y="103868"/>
            <a:ext cx="4927175" cy="1607923"/>
          </a:xfrm>
          <a:prstGeom prst="round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3500000" scaled="1"/>
            <a:tileRect/>
          </a:gra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Arial" panose="020B0604020202020204" pitchFamily="34" charset="0"/>
              </a:rPr>
              <a:t>Recherche &amp; Action Publique 2024</a:t>
            </a:r>
          </a:p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fr-FR" sz="1100" b="1" dirty="0" smtClean="0">
                <a:solidFill>
                  <a:srgbClr val="002060"/>
                </a:solidFill>
                <a:latin typeface="Calibri" panose="020F0502020204030204"/>
                <a:ea typeface="Verdana" panose="020B0604030504040204" pitchFamily="34" charset="0"/>
                <a:cs typeface="Arial" panose="020B0604020202020204" pitchFamily="34" charset="0"/>
              </a:rPr>
              <a:t>10-11 octobre 2024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40360" algn="l"/>
              </a:tabLst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Arial" panose="020B0604020202020204" pitchFamily="34" charset="0"/>
              </a:rPr>
              <a:t>Titre de la communication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40360" algn="l"/>
              </a:tabLst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Calibri" panose="020F0502020204030204" pitchFamily="34" charset="0"/>
              </a:rPr>
              <a:t>Auteurs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40360" algn="l"/>
              </a:tabLst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Calibri" panose="020F0502020204030204" pitchFamily="34" charset="0"/>
              </a:rPr>
              <a:t>Affiliations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421FBF2E-73B2-46D3-BDA3-FBAAB4DF7D95}"/>
              </a:ext>
            </a:extLst>
          </p:cNvPr>
          <p:cNvSpPr/>
          <p:nvPr/>
        </p:nvSpPr>
        <p:spPr>
          <a:xfrm>
            <a:off x="378944" y="6219256"/>
            <a:ext cx="1874610" cy="308469"/>
          </a:xfrm>
          <a:prstGeom prst="round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rgbClr val="002060"/>
                </a:solidFill>
              </a:rPr>
              <a:t>Stratégie empirique</a:t>
            </a:r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D0C8F56A-C6C2-4CB6-8CE1-2BE55A90BD0D}"/>
              </a:ext>
            </a:extLst>
          </p:cNvPr>
          <p:cNvSpPr/>
          <p:nvPr/>
        </p:nvSpPr>
        <p:spPr>
          <a:xfrm>
            <a:off x="378944" y="5134414"/>
            <a:ext cx="1874610" cy="308469"/>
          </a:xfrm>
          <a:prstGeom prst="round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rgbClr val="002060"/>
                </a:solidFill>
              </a:rPr>
              <a:t>Données</a:t>
            </a:r>
          </a:p>
        </p:txBody>
      </p:sp>
      <p:sp>
        <p:nvSpPr>
          <p:cNvPr id="43" name="Rectangle : coins arrondis 42">
            <a:extLst>
              <a:ext uri="{FF2B5EF4-FFF2-40B4-BE49-F238E27FC236}">
                <a16:creationId xmlns:a16="http://schemas.microsoft.com/office/drawing/2014/main" id="{8DA64F7E-B499-4072-8100-06160B8F1BC3}"/>
              </a:ext>
            </a:extLst>
          </p:cNvPr>
          <p:cNvSpPr/>
          <p:nvPr/>
        </p:nvSpPr>
        <p:spPr>
          <a:xfrm>
            <a:off x="323057" y="4111628"/>
            <a:ext cx="1874610" cy="308469"/>
          </a:xfrm>
          <a:prstGeom prst="round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rgbClr val="002060"/>
                </a:solidFill>
              </a:rPr>
              <a:t>Hypothèses</a:t>
            </a:r>
          </a:p>
        </p:txBody>
      </p:sp>
      <p:sp>
        <p:nvSpPr>
          <p:cNvPr id="44" name="Rectangle : coins arrondis 43">
            <a:extLst>
              <a:ext uri="{FF2B5EF4-FFF2-40B4-BE49-F238E27FC236}">
                <a16:creationId xmlns:a16="http://schemas.microsoft.com/office/drawing/2014/main" id="{2C4798B2-4713-4AE9-85DB-664535056611}"/>
              </a:ext>
            </a:extLst>
          </p:cNvPr>
          <p:cNvSpPr/>
          <p:nvPr/>
        </p:nvSpPr>
        <p:spPr>
          <a:xfrm>
            <a:off x="3860413" y="1959542"/>
            <a:ext cx="1874610" cy="308469"/>
          </a:xfrm>
          <a:prstGeom prst="round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rgbClr val="002060"/>
                </a:solidFill>
              </a:rPr>
              <a:t>Résultats</a:t>
            </a:r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F075E253-C1E9-4831-8456-8A4410A65A2B}"/>
              </a:ext>
            </a:extLst>
          </p:cNvPr>
          <p:cNvSpPr/>
          <p:nvPr/>
        </p:nvSpPr>
        <p:spPr>
          <a:xfrm>
            <a:off x="3860413" y="3020218"/>
            <a:ext cx="2699137" cy="308469"/>
          </a:xfrm>
          <a:prstGeom prst="round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rgbClr val="002060"/>
                </a:solidFill>
              </a:rPr>
              <a:t>Implications de politiques publiques</a:t>
            </a:r>
          </a:p>
        </p:txBody>
      </p:sp>
      <p:sp>
        <p:nvSpPr>
          <p:cNvPr id="1033" name="Rectangle : coins arrondis 1032">
            <a:extLst>
              <a:ext uri="{FF2B5EF4-FFF2-40B4-BE49-F238E27FC236}">
                <a16:creationId xmlns:a16="http://schemas.microsoft.com/office/drawing/2014/main" id="{0CFCEB68-2198-4F66-B74E-43E14C4D8579}"/>
              </a:ext>
            </a:extLst>
          </p:cNvPr>
          <p:cNvSpPr/>
          <p:nvPr/>
        </p:nvSpPr>
        <p:spPr>
          <a:xfrm>
            <a:off x="3779836" y="6696853"/>
            <a:ext cx="3604257" cy="2149128"/>
          </a:xfrm>
          <a:prstGeom prst="round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Bibliographie indicative</a:t>
            </a:r>
            <a:endParaRPr kumimoji="0" lang="fr-FR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prstClr val="black"/>
                </a:solidFill>
                <a:latin typeface="Calibri" panose="020F0502020204030204"/>
              </a:rPr>
              <a:t>…….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…….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prstClr val="black"/>
                </a:solidFill>
                <a:latin typeface="Calibri" panose="020F0502020204030204"/>
              </a:rPr>
              <a:t>……..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…….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prstClr val="black"/>
                </a:solidFill>
                <a:latin typeface="Calibri" panose="020F0502020204030204"/>
              </a:rPr>
              <a:t>………….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………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prstClr val="black"/>
                </a:solidFill>
                <a:latin typeface="Calibri" panose="020F0502020204030204"/>
              </a:rPr>
              <a:t>……..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prstClr val="black"/>
                </a:solidFill>
                <a:latin typeface="Calibri" panose="020F0502020204030204"/>
              </a:rPr>
              <a:t>……..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…….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prstClr val="black"/>
                </a:solidFill>
                <a:latin typeface="Calibri" panose="020F0502020204030204"/>
              </a:rPr>
              <a:t>……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…….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prstClr val="black"/>
                </a:solidFill>
                <a:latin typeface="Calibri" panose="020F0502020204030204"/>
              </a:rPr>
              <a:t>……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05387" y="10099951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87" y="10147634"/>
            <a:ext cx="20002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50" y="9986268"/>
            <a:ext cx="21367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524" y="10193129"/>
            <a:ext cx="1293812" cy="339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http://www.tepp.eu/doc/users/268/tepplg7616.jpg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134" y="9921975"/>
            <a:ext cx="7683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6" y="466152"/>
            <a:ext cx="1171036" cy="691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6975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6165</TotalTime>
  <Words>64</Words>
  <Application>Microsoft Office PowerPoint</Application>
  <PresentationFormat>Personnalisé</PresentationFormat>
  <Paragraphs>105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Verdana</vt:lpstr>
      <vt:lpstr>Wingdings</vt:lpstr>
      <vt:lpstr>Thème Office</vt:lpstr>
      <vt:lpstr>Présentation PowerPoint</vt:lpstr>
    </vt:vector>
  </TitlesOfParts>
  <Company>UPEM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lhorty</dc:creator>
  <cp:lastModifiedBy>Utilisateur Windows</cp:lastModifiedBy>
  <cp:revision>28</cp:revision>
  <cp:lastPrinted>2022-07-29T16:41:37Z</cp:lastPrinted>
  <dcterms:created xsi:type="dcterms:W3CDTF">2022-07-29T16:10:36Z</dcterms:created>
  <dcterms:modified xsi:type="dcterms:W3CDTF">2024-07-15T08:51:13Z</dcterms:modified>
</cp:coreProperties>
</file>